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png" ContentType="image/png"/>
  <Override PartName="/ppt/media/image7.png" ContentType="image/png"/>
  <Override PartName="/ppt/media/image1.png" ContentType="image/png"/>
  <Override PartName="/ppt/media/image3.wmf" ContentType="image/x-wmf"/>
  <Override PartName="/ppt/media/image2.wmf" ContentType="image/x-wmf"/>
  <Override PartName="/ppt/media/image4.jpeg" ContentType="image/jpe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899350" cy="435625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4" name="PlaceHolder 2"/>
          <p:cNvSpPr>
            <a:spLocks noGrp="1"/>
          </p:cNvSpPr>
          <p:nvPr>
            <p:ph type="body"/>
          </p:nvPr>
        </p:nvSpPr>
        <p:spPr>
          <a:xfrm>
            <a:off x="1644840" y="10193400"/>
            <a:ext cx="29608920" cy="12051720"/>
          </a:xfrm>
          <a:prstGeom prst="rect">
            <a:avLst/>
          </a:prstGeom>
        </p:spPr>
        <p:txBody>
          <a:bodyPr lIns="0" rIns="0" tIns="0" bIns="0">
            <a:normAutofit/>
          </a:bodyPr>
          <a:p>
            <a:endParaRPr b="0" lang="fr-BE" sz="3200" spc="-1" strike="noStrike">
              <a:latin typeface="Arial"/>
            </a:endParaRPr>
          </a:p>
        </p:txBody>
      </p:sp>
      <p:sp>
        <p:nvSpPr>
          <p:cNvPr id="25" name="PlaceHolder 3"/>
          <p:cNvSpPr>
            <a:spLocks noGrp="1"/>
          </p:cNvSpPr>
          <p:nvPr>
            <p:ph type="body"/>
          </p:nvPr>
        </p:nvSpPr>
        <p:spPr>
          <a:xfrm>
            <a:off x="1644840" y="23390280"/>
            <a:ext cx="2960892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7"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28"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29"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BE" sz="3200" spc="-1" strike="noStrike">
              <a:latin typeface="Arial"/>
            </a:endParaRPr>
          </a:p>
        </p:txBody>
      </p:sp>
      <p:sp>
        <p:nvSpPr>
          <p:cNvPr id="30" name="PlaceHolder 5"/>
          <p:cNvSpPr>
            <a:spLocks noGrp="1"/>
          </p:cNvSpPr>
          <p:nvPr>
            <p:ph type="body"/>
          </p:nvPr>
        </p:nvSpPr>
        <p:spPr>
          <a:xfrm>
            <a:off x="1681668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32" name="PlaceHolder 2"/>
          <p:cNvSpPr>
            <a:spLocks noGrp="1"/>
          </p:cNvSpPr>
          <p:nvPr>
            <p:ph type="body"/>
          </p:nvPr>
        </p:nvSpPr>
        <p:spPr>
          <a:xfrm>
            <a:off x="1644840" y="10193400"/>
            <a:ext cx="9533880" cy="12051720"/>
          </a:xfrm>
          <a:prstGeom prst="rect">
            <a:avLst/>
          </a:prstGeom>
        </p:spPr>
        <p:txBody>
          <a:bodyPr lIns="0" rIns="0" tIns="0" bIns="0">
            <a:normAutofit/>
          </a:bodyPr>
          <a:p>
            <a:endParaRPr b="0" lang="fr-BE" sz="3200" spc="-1" strike="noStrike">
              <a:latin typeface="Arial"/>
            </a:endParaRPr>
          </a:p>
        </p:txBody>
      </p:sp>
      <p:sp>
        <p:nvSpPr>
          <p:cNvPr id="33" name="PlaceHolder 3"/>
          <p:cNvSpPr>
            <a:spLocks noGrp="1"/>
          </p:cNvSpPr>
          <p:nvPr>
            <p:ph type="body"/>
          </p:nvPr>
        </p:nvSpPr>
        <p:spPr>
          <a:xfrm>
            <a:off x="11655720" y="10193400"/>
            <a:ext cx="9533880" cy="12051720"/>
          </a:xfrm>
          <a:prstGeom prst="rect">
            <a:avLst/>
          </a:prstGeom>
        </p:spPr>
        <p:txBody>
          <a:bodyPr lIns="0" rIns="0" tIns="0" bIns="0">
            <a:normAutofit/>
          </a:bodyPr>
          <a:p>
            <a:endParaRPr b="0" lang="fr-BE" sz="3200" spc="-1" strike="noStrike">
              <a:latin typeface="Arial"/>
            </a:endParaRPr>
          </a:p>
        </p:txBody>
      </p:sp>
      <p:sp>
        <p:nvSpPr>
          <p:cNvPr id="34" name="PlaceHolder 4"/>
          <p:cNvSpPr>
            <a:spLocks noGrp="1"/>
          </p:cNvSpPr>
          <p:nvPr>
            <p:ph type="body"/>
          </p:nvPr>
        </p:nvSpPr>
        <p:spPr>
          <a:xfrm>
            <a:off x="21666600" y="10193400"/>
            <a:ext cx="9533880" cy="12051720"/>
          </a:xfrm>
          <a:prstGeom prst="rect">
            <a:avLst/>
          </a:prstGeom>
        </p:spPr>
        <p:txBody>
          <a:bodyPr lIns="0" rIns="0" tIns="0" bIns="0">
            <a:normAutofit/>
          </a:bodyPr>
          <a:p>
            <a:endParaRPr b="0" lang="fr-BE" sz="3200" spc="-1" strike="noStrike">
              <a:latin typeface="Arial"/>
            </a:endParaRPr>
          </a:p>
        </p:txBody>
      </p:sp>
      <p:sp>
        <p:nvSpPr>
          <p:cNvPr id="35" name="PlaceHolder 5"/>
          <p:cNvSpPr>
            <a:spLocks noGrp="1"/>
          </p:cNvSpPr>
          <p:nvPr>
            <p:ph type="body"/>
          </p:nvPr>
        </p:nvSpPr>
        <p:spPr>
          <a:xfrm>
            <a:off x="1644840" y="23390280"/>
            <a:ext cx="9533880" cy="12051720"/>
          </a:xfrm>
          <a:prstGeom prst="rect">
            <a:avLst/>
          </a:prstGeom>
        </p:spPr>
        <p:txBody>
          <a:bodyPr lIns="0" rIns="0" tIns="0" bIns="0">
            <a:normAutofit/>
          </a:bodyPr>
          <a:p>
            <a:endParaRPr b="0" lang="fr-BE" sz="3200" spc="-1" strike="noStrike">
              <a:latin typeface="Arial"/>
            </a:endParaRPr>
          </a:p>
        </p:txBody>
      </p:sp>
      <p:sp>
        <p:nvSpPr>
          <p:cNvPr id="36" name="PlaceHolder 6"/>
          <p:cNvSpPr>
            <a:spLocks noGrp="1"/>
          </p:cNvSpPr>
          <p:nvPr>
            <p:ph type="body"/>
          </p:nvPr>
        </p:nvSpPr>
        <p:spPr>
          <a:xfrm>
            <a:off x="11655720" y="23390280"/>
            <a:ext cx="9533880" cy="12051720"/>
          </a:xfrm>
          <a:prstGeom prst="rect">
            <a:avLst/>
          </a:prstGeom>
        </p:spPr>
        <p:txBody>
          <a:bodyPr lIns="0" rIns="0" tIns="0" bIns="0">
            <a:normAutofit/>
          </a:bodyPr>
          <a:p>
            <a:endParaRPr b="0" lang="fr-BE" sz="3200" spc="-1" strike="noStrike">
              <a:latin typeface="Arial"/>
            </a:endParaRPr>
          </a:p>
        </p:txBody>
      </p:sp>
      <p:sp>
        <p:nvSpPr>
          <p:cNvPr id="37" name="PlaceHolder 7"/>
          <p:cNvSpPr>
            <a:spLocks noGrp="1"/>
          </p:cNvSpPr>
          <p:nvPr>
            <p:ph type="body"/>
          </p:nvPr>
        </p:nvSpPr>
        <p:spPr>
          <a:xfrm>
            <a:off x="21666600" y="23390280"/>
            <a:ext cx="953388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3" name="PlaceHolder 2"/>
          <p:cNvSpPr>
            <a:spLocks noGrp="1"/>
          </p:cNvSpPr>
          <p:nvPr>
            <p:ph type="subTitle"/>
          </p:nvPr>
        </p:nvSpPr>
        <p:spPr>
          <a:xfrm>
            <a:off x="1644840" y="10193400"/>
            <a:ext cx="29608920" cy="2526588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5" name="PlaceHolder 2"/>
          <p:cNvSpPr>
            <a:spLocks noGrp="1"/>
          </p:cNvSpPr>
          <p:nvPr>
            <p:ph type="body"/>
          </p:nvPr>
        </p:nvSpPr>
        <p:spPr>
          <a:xfrm>
            <a:off x="1644840" y="10193400"/>
            <a:ext cx="29608920" cy="25265880"/>
          </a:xfrm>
          <a:prstGeom prst="rect">
            <a:avLst/>
          </a:prstGeom>
        </p:spPr>
        <p:txBody>
          <a:bodyPr lIns="0" rIns="0" tIns="0" bIns="0">
            <a:normAutofit/>
          </a:bodyPr>
          <a:p>
            <a:endParaRPr b="0" lang="fr-B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7"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BE" sz="3200" spc="-1" strike="noStrike">
              <a:latin typeface="Arial"/>
            </a:endParaRPr>
          </a:p>
        </p:txBody>
      </p:sp>
      <p:sp>
        <p:nvSpPr>
          <p:cNvPr id="8"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BE"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644840" y="1738080"/>
            <a:ext cx="29608920" cy="33721560"/>
          </a:xfrm>
          <a:prstGeom prst="rect">
            <a:avLst/>
          </a:prstGeom>
        </p:spPr>
        <p:txBody>
          <a:bodyPr lIns="0" rIns="0" tIns="0" bIns="0" anchor="ctr"/>
          <a:p>
            <a:pPr algn="ctr"/>
            <a:endParaRPr b="0" lang="fr-B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12"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13" name="PlaceHolder 3"/>
          <p:cNvSpPr>
            <a:spLocks noGrp="1"/>
          </p:cNvSpPr>
          <p:nvPr>
            <p:ph type="body"/>
          </p:nvPr>
        </p:nvSpPr>
        <p:spPr>
          <a:xfrm>
            <a:off x="16816680" y="10193400"/>
            <a:ext cx="14448960" cy="25265880"/>
          </a:xfrm>
          <a:prstGeom prst="rect">
            <a:avLst/>
          </a:prstGeom>
        </p:spPr>
        <p:txBody>
          <a:bodyPr lIns="0" rIns="0" tIns="0" bIns="0">
            <a:normAutofit/>
          </a:bodyPr>
          <a:p>
            <a:endParaRPr b="0" lang="fr-BE" sz="3200" spc="-1" strike="noStrike">
              <a:latin typeface="Arial"/>
            </a:endParaRPr>
          </a:p>
        </p:txBody>
      </p:sp>
      <p:sp>
        <p:nvSpPr>
          <p:cNvPr id="14" name="PlaceHolder 4"/>
          <p:cNvSpPr>
            <a:spLocks noGrp="1"/>
          </p:cNvSpPr>
          <p:nvPr>
            <p:ph type="body"/>
          </p:nvPr>
        </p:nvSpPr>
        <p:spPr>
          <a:xfrm>
            <a:off x="164484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16" name="PlaceHolder 2"/>
          <p:cNvSpPr>
            <a:spLocks noGrp="1"/>
          </p:cNvSpPr>
          <p:nvPr>
            <p:ph type="body"/>
          </p:nvPr>
        </p:nvSpPr>
        <p:spPr>
          <a:xfrm>
            <a:off x="1644840" y="10193400"/>
            <a:ext cx="14448960" cy="25265880"/>
          </a:xfrm>
          <a:prstGeom prst="rect">
            <a:avLst/>
          </a:prstGeom>
        </p:spPr>
        <p:txBody>
          <a:bodyPr lIns="0" rIns="0" tIns="0" bIns="0">
            <a:normAutofit/>
          </a:bodyPr>
          <a:p>
            <a:endParaRPr b="0" lang="fr-BE" sz="3200" spc="-1" strike="noStrike">
              <a:latin typeface="Arial"/>
            </a:endParaRPr>
          </a:p>
        </p:txBody>
      </p:sp>
      <p:sp>
        <p:nvSpPr>
          <p:cNvPr id="17"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18" name="PlaceHolder 4"/>
          <p:cNvSpPr>
            <a:spLocks noGrp="1"/>
          </p:cNvSpPr>
          <p:nvPr>
            <p:ph type="body"/>
          </p:nvPr>
        </p:nvSpPr>
        <p:spPr>
          <a:xfrm>
            <a:off x="16816680" y="23390280"/>
            <a:ext cx="14448960" cy="12051720"/>
          </a:xfrm>
          <a:prstGeom prst="rect">
            <a:avLst/>
          </a:prstGeom>
        </p:spPr>
        <p:txBody>
          <a:bodyPr lIns="0" rIns="0" tIns="0" bIns="0">
            <a:normAutofit/>
          </a:bodyPr>
          <a:p>
            <a:endParaRPr b="0" lang="fr-BE"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4840" y="1738080"/>
            <a:ext cx="29608920" cy="7274520"/>
          </a:xfrm>
          <a:prstGeom prst="rect">
            <a:avLst/>
          </a:prstGeom>
        </p:spPr>
        <p:txBody>
          <a:bodyPr lIns="0" rIns="0" tIns="0" bIns="0" anchor="ctr"/>
          <a:p>
            <a:pPr algn="ctr"/>
            <a:endParaRPr b="0" lang="fr-BE" sz="4400" spc="-1" strike="noStrike">
              <a:latin typeface="Arial"/>
            </a:endParaRPr>
          </a:p>
        </p:txBody>
      </p:sp>
      <p:sp>
        <p:nvSpPr>
          <p:cNvPr id="20" name="PlaceHolder 2"/>
          <p:cNvSpPr>
            <a:spLocks noGrp="1"/>
          </p:cNvSpPr>
          <p:nvPr>
            <p:ph type="body"/>
          </p:nvPr>
        </p:nvSpPr>
        <p:spPr>
          <a:xfrm>
            <a:off x="1644840" y="10193400"/>
            <a:ext cx="14448960" cy="12051720"/>
          </a:xfrm>
          <a:prstGeom prst="rect">
            <a:avLst/>
          </a:prstGeom>
        </p:spPr>
        <p:txBody>
          <a:bodyPr lIns="0" rIns="0" tIns="0" bIns="0">
            <a:normAutofit/>
          </a:bodyPr>
          <a:p>
            <a:endParaRPr b="0" lang="fr-BE" sz="3200" spc="-1" strike="noStrike">
              <a:latin typeface="Arial"/>
            </a:endParaRPr>
          </a:p>
        </p:txBody>
      </p:sp>
      <p:sp>
        <p:nvSpPr>
          <p:cNvPr id="21" name="PlaceHolder 3"/>
          <p:cNvSpPr>
            <a:spLocks noGrp="1"/>
          </p:cNvSpPr>
          <p:nvPr>
            <p:ph type="body"/>
          </p:nvPr>
        </p:nvSpPr>
        <p:spPr>
          <a:xfrm>
            <a:off x="16816680" y="10193400"/>
            <a:ext cx="14448960" cy="12051720"/>
          </a:xfrm>
          <a:prstGeom prst="rect">
            <a:avLst/>
          </a:prstGeom>
        </p:spPr>
        <p:txBody>
          <a:bodyPr lIns="0" rIns="0" tIns="0" bIns="0">
            <a:normAutofit/>
          </a:bodyPr>
          <a:p>
            <a:endParaRPr b="0" lang="fr-BE" sz="3200" spc="-1" strike="noStrike">
              <a:latin typeface="Arial"/>
            </a:endParaRPr>
          </a:p>
        </p:txBody>
      </p:sp>
      <p:sp>
        <p:nvSpPr>
          <p:cNvPr id="22" name="PlaceHolder 4"/>
          <p:cNvSpPr>
            <a:spLocks noGrp="1"/>
          </p:cNvSpPr>
          <p:nvPr>
            <p:ph type="body"/>
          </p:nvPr>
        </p:nvSpPr>
        <p:spPr>
          <a:xfrm>
            <a:off x="1644840" y="23390280"/>
            <a:ext cx="29608920" cy="12051720"/>
          </a:xfrm>
          <a:prstGeom prst="rect">
            <a:avLst/>
          </a:prstGeom>
        </p:spPr>
        <p:txBody>
          <a:bodyPr lIns="0" rIns="0" tIns="0" bIns="0">
            <a:normAutofit/>
          </a:bodyPr>
          <a:p>
            <a:endParaRPr b="0" lang="fr-B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644840" y="1738080"/>
            <a:ext cx="29608920" cy="7274520"/>
          </a:xfrm>
          <a:prstGeom prst="rect">
            <a:avLst/>
          </a:prstGeom>
        </p:spPr>
        <p:txBody>
          <a:bodyPr lIns="0" rIns="0" tIns="0" bIns="0" anchor="ctr"/>
          <a:p>
            <a:pPr algn="ctr"/>
            <a:r>
              <a:rPr b="0" lang="fr-BE" sz="4400" spc="-1" strike="noStrike">
                <a:latin typeface="Arial"/>
              </a:rPr>
              <a:t>Click to edit the title text format</a:t>
            </a:r>
            <a:endParaRPr b="0" lang="fr-BE" sz="4400" spc="-1" strike="noStrike">
              <a:latin typeface="Arial"/>
            </a:endParaRPr>
          </a:p>
        </p:txBody>
      </p:sp>
      <p:sp>
        <p:nvSpPr>
          <p:cNvPr id="1" name="PlaceHolder 2"/>
          <p:cNvSpPr>
            <a:spLocks noGrp="1"/>
          </p:cNvSpPr>
          <p:nvPr>
            <p:ph type="body"/>
          </p:nvPr>
        </p:nvSpPr>
        <p:spPr>
          <a:xfrm>
            <a:off x="1644840" y="10193400"/>
            <a:ext cx="29608920" cy="25265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BE" sz="3200" spc="-1" strike="noStrike">
                <a:latin typeface="Arial"/>
              </a:rPr>
              <a:t>Click to edit the outline text format</a:t>
            </a:r>
            <a:endParaRPr b="0" lang="fr-BE" sz="3200" spc="-1" strike="noStrike">
              <a:latin typeface="Arial"/>
            </a:endParaRPr>
          </a:p>
          <a:p>
            <a:pPr lvl="1" marL="864000" indent="-324000">
              <a:spcBef>
                <a:spcPts val="1134"/>
              </a:spcBef>
              <a:buClr>
                <a:srgbClr val="000000"/>
              </a:buClr>
              <a:buSzPct val="75000"/>
              <a:buFont typeface="Symbol" charset="2"/>
              <a:buChar char=""/>
            </a:pPr>
            <a:r>
              <a:rPr b="0" lang="fr-BE" sz="2800" spc="-1" strike="noStrike">
                <a:latin typeface="Arial"/>
              </a:rPr>
              <a:t>Second Outline Level</a:t>
            </a:r>
            <a:endParaRPr b="0" lang="fr-BE" sz="2800" spc="-1" strike="noStrike">
              <a:latin typeface="Arial"/>
            </a:endParaRPr>
          </a:p>
          <a:p>
            <a:pPr lvl="2" marL="1296000" indent="-288000">
              <a:spcBef>
                <a:spcPts val="850"/>
              </a:spcBef>
              <a:buClr>
                <a:srgbClr val="000000"/>
              </a:buClr>
              <a:buSzPct val="45000"/>
              <a:buFont typeface="Wingdings" charset="2"/>
              <a:buChar char=""/>
            </a:pPr>
            <a:r>
              <a:rPr b="0" lang="fr-BE" sz="2400" spc="-1" strike="noStrike">
                <a:latin typeface="Arial"/>
              </a:rPr>
              <a:t>Third Outline Level</a:t>
            </a:r>
            <a:endParaRPr b="0" lang="fr-BE" sz="2400" spc="-1" strike="noStrike">
              <a:latin typeface="Arial"/>
            </a:endParaRPr>
          </a:p>
          <a:p>
            <a:pPr lvl="3" marL="1728000" indent="-216000">
              <a:spcBef>
                <a:spcPts val="567"/>
              </a:spcBef>
              <a:buClr>
                <a:srgbClr val="000000"/>
              </a:buClr>
              <a:buSzPct val="75000"/>
              <a:buFont typeface="Symbol" charset="2"/>
              <a:buChar char=""/>
            </a:pPr>
            <a:r>
              <a:rPr b="0" lang="fr-BE" sz="2000" spc="-1" strike="noStrike">
                <a:latin typeface="Arial"/>
              </a:rPr>
              <a:t>Fourth Outline Level</a:t>
            </a:r>
            <a:endParaRPr b="0" lang="fr-BE" sz="2000" spc="-1" strike="noStrike">
              <a:latin typeface="Arial"/>
            </a:endParaRPr>
          </a:p>
          <a:p>
            <a:pPr lvl="4" marL="2160000" indent="-216000">
              <a:spcBef>
                <a:spcPts val="283"/>
              </a:spcBef>
              <a:buClr>
                <a:srgbClr val="000000"/>
              </a:buClr>
              <a:buSzPct val="45000"/>
              <a:buFont typeface="Wingdings" charset="2"/>
              <a:buChar char=""/>
            </a:pPr>
            <a:r>
              <a:rPr b="0" lang="fr-BE" sz="2000" spc="-1" strike="noStrike">
                <a:latin typeface="Arial"/>
              </a:rPr>
              <a:t>Fifth Outline Level</a:t>
            </a:r>
            <a:endParaRPr b="0" lang="fr-BE" sz="2000" spc="-1" strike="noStrike">
              <a:latin typeface="Arial"/>
            </a:endParaRPr>
          </a:p>
          <a:p>
            <a:pPr lvl="5" marL="2592000" indent="-216000">
              <a:spcBef>
                <a:spcPts val="283"/>
              </a:spcBef>
              <a:buClr>
                <a:srgbClr val="000000"/>
              </a:buClr>
              <a:buSzPct val="45000"/>
              <a:buFont typeface="Wingdings" charset="2"/>
              <a:buChar char=""/>
            </a:pPr>
            <a:r>
              <a:rPr b="0" lang="fr-BE" sz="2000" spc="-1" strike="noStrike">
                <a:latin typeface="Arial"/>
              </a:rPr>
              <a:t>Sixth Outline Level</a:t>
            </a:r>
            <a:endParaRPr b="0" lang="fr-BE" sz="2000" spc="-1" strike="noStrike">
              <a:latin typeface="Arial"/>
            </a:endParaRPr>
          </a:p>
          <a:p>
            <a:pPr lvl="6" marL="3024000" indent="-216000">
              <a:spcBef>
                <a:spcPts val="283"/>
              </a:spcBef>
              <a:buClr>
                <a:srgbClr val="000000"/>
              </a:buClr>
              <a:buSzPct val="45000"/>
              <a:buFont typeface="Wingdings" charset="2"/>
              <a:buChar char=""/>
            </a:pPr>
            <a:r>
              <a:rPr b="0" lang="fr-BE" sz="2000" spc="-1" strike="noStrike">
                <a:latin typeface="Arial"/>
              </a:rPr>
              <a:t>Seventh Outline Level</a:t>
            </a:r>
            <a:endParaRPr b="0" lang="fr-B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11" descr=""/>
          <p:cNvPicPr/>
          <p:nvPr/>
        </p:nvPicPr>
        <p:blipFill>
          <a:blip r:embed="rId1"/>
          <a:stretch/>
        </p:blipFill>
        <p:spPr>
          <a:xfrm>
            <a:off x="1304640" y="-27000"/>
            <a:ext cx="31592880" cy="6996960"/>
          </a:xfrm>
          <a:prstGeom prst="rect">
            <a:avLst/>
          </a:prstGeom>
          <a:ln>
            <a:noFill/>
          </a:ln>
        </p:spPr>
      </p:pic>
      <p:sp>
        <p:nvSpPr>
          <p:cNvPr id="39" name="CustomShape 1"/>
          <p:cNvSpPr/>
          <p:nvPr/>
        </p:nvSpPr>
        <p:spPr>
          <a:xfrm>
            <a:off x="2864160" y="11640960"/>
            <a:ext cx="13655880" cy="16054200"/>
          </a:xfrm>
          <a:prstGeom prst="rect">
            <a:avLst/>
          </a:prstGeom>
          <a:noFill/>
          <a:ln>
            <a:noFill/>
          </a:ln>
        </p:spPr>
        <p:style>
          <a:lnRef idx="0"/>
          <a:fillRef idx="0"/>
          <a:effectRef idx="0"/>
          <a:fontRef idx="minor"/>
        </p:style>
        <p:txBody>
          <a:bodyPr lIns="90000" rIns="90000" tIns="45000" bIns="45000"/>
          <a:p>
            <a:pPr>
              <a:lnSpc>
                <a:spcPct val="150000"/>
              </a:lnSpc>
            </a:pPr>
            <a:r>
              <a:rPr b="1" lang="fr-BE" sz="5000" spc="-1" strike="noStrike">
                <a:solidFill>
                  <a:srgbClr val="6c5098"/>
                </a:solidFill>
                <a:latin typeface="Arial"/>
                <a:ea typeface="ＭＳ Ｐゴシック"/>
              </a:rPr>
              <a:t>Le choix du modèle influence le résultat</a:t>
            </a: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endParaRPr b="0" lang="fr-BE" sz="5000" spc="-1" strike="noStrike">
              <a:latin typeface="Arial"/>
            </a:endParaRPr>
          </a:p>
          <a:p>
            <a:pPr>
              <a:lnSpc>
                <a:spcPct val="150000"/>
              </a:lnSpc>
            </a:pPr>
            <a:r>
              <a:rPr b="1" lang="fr-BE" sz="4400" spc="-1" strike="noStrike">
                <a:solidFill>
                  <a:srgbClr val="92d050"/>
                </a:solidFill>
                <a:latin typeface="Arial"/>
                <a:ea typeface="ＭＳ Ｐゴシック"/>
              </a:rPr>
              <a:t>Fiabilité d’un modèle</a:t>
            </a:r>
            <a:endParaRPr b="0" lang="fr-BE" sz="4400" spc="-1" strike="noStrike">
              <a:latin typeface="Arial"/>
            </a:endParaRPr>
          </a:p>
          <a:p>
            <a:pPr algn="just">
              <a:lnSpc>
                <a:spcPct val="100000"/>
              </a:lnSpc>
            </a:pPr>
            <a:r>
              <a:rPr b="0" lang="fr-BE" sz="4400" spc="-1" strike="noStrike">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b="0" lang="fr-BE" sz="4400" spc="-1" strike="noStrike">
              <a:latin typeface="Arial"/>
            </a:endParaRPr>
          </a:p>
          <a:p>
            <a:pPr algn="just">
              <a:lnSpc>
                <a:spcPct val="100000"/>
              </a:lnSpc>
            </a:pPr>
            <a:endParaRPr b="0" lang="fr-BE" sz="4400" spc="-1" strike="noStrike">
              <a:latin typeface="Arial"/>
            </a:endParaRPr>
          </a:p>
        </p:txBody>
      </p:sp>
      <p:sp>
        <p:nvSpPr>
          <p:cNvPr id="40" name="CustomShape 2"/>
          <p:cNvSpPr/>
          <p:nvPr/>
        </p:nvSpPr>
        <p:spPr>
          <a:xfrm>
            <a:off x="2033640" y="7527240"/>
            <a:ext cx="29962800" cy="2566800"/>
          </a:xfrm>
          <a:prstGeom prst="rect">
            <a:avLst/>
          </a:prstGeom>
          <a:noFill/>
          <a:ln w="12600">
            <a:noFill/>
          </a:ln>
        </p:spPr>
        <p:style>
          <a:lnRef idx="0"/>
          <a:fillRef idx="0"/>
          <a:effectRef idx="0"/>
          <a:fontRef idx="minor"/>
        </p:style>
        <p:txBody>
          <a:bodyPr lIns="90000" rIns="90000" tIns="45000" bIns="45000"/>
          <a:p>
            <a:pPr algn="ctr">
              <a:lnSpc>
                <a:spcPct val="100000"/>
              </a:lnSpc>
              <a:spcAft>
                <a:spcPts val="1199"/>
              </a:spcAft>
            </a:pPr>
            <a:r>
              <a:rPr b="1" lang="fr-BE" sz="8000" spc="-1" strike="noStrike">
                <a:solidFill>
                  <a:srgbClr val="6c5098"/>
                </a:solidFill>
                <a:latin typeface="Arial"/>
                <a:ea typeface="ＭＳ Ｐゴシック"/>
              </a:rPr>
              <a:t>Modélisation et simulation de la propagation d’une épidémie </a:t>
            </a:r>
            <a:endParaRPr b="0" lang="fr-BE" sz="8000" spc="-1" strike="noStrike">
              <a:latin typeface="Arial"/>
            </a:endParaRPr>
          </a:p>
          <a:p>
            <a:pPr algn="ctr">
              <a:lnSpc>
                <a:spcPct val="100000"/>
              </a:lnSpc>
              <a:spcAft>
                <a:spcPts val="1199"/>
              </a:spcAft>
            </a:pPr>
            <a:r>
              <a:rPr b="1" lang="fr-BE" sz="4800" spc="-1" strike="noStrike">
                <a:solidFill>
                  <a:srgbClr val="92d050"/>
                </a:solidFill>
                <a:latin typeface="Arial"/>
                <a:ea typeface="ＭＳ Ｐゴシック"/>
              </a:rPr>
              <a:t>DÉPARTEMENT D’INFORMATIQUE</a:t>
            </a:r>
            <a:endParaRPr b="0" lang="fr-BE" sz="4800" spc="-1" strike="noStrike">
              <a:latin typeface="Arial"/>
            </a:endParaRPr>
          </a:p>
          <a:p>
            <a:pPr algn="ctr">
              <a:lnSpc>
                <a:spcPct val="100000"/>
              </a:lnSpc>
            </a:pPr>
            <a:r>
              <a:rPr b="1" lang="fr-BE" sz="3600" spc="-1" strike="noStrike">
                <a:solidFill>
                  <a:srgbClr val="cc0000"/>
                </a:solidFill>
                <a:latin typeface="Arial"/>
                <a:ea typeface="ＭＳ Ｐゴシック"/>
              </a:rPr>
              <a:t>Cédric DE MUELENAERE, Antoine BEDATON, Pierre DEFRAENE, Nathan MAROTTE, et Mathieu MUGRABI</a:t>
            </a:r>
            <a:endParaRPr b="0" lang="fr-BE" sz="3600" spc="-1" strike="noStrike">
              <a:latin typeface="Arial"/>
            </a:endParaRPr>
          </a:p>
        </p:txBody>
      </p:sp>
      <p:sp>
        <p:nvSpPr>
          <p:cNvPr id="41" name="CustomShape 3"/>
          <p:cNvSpPr/>
          <p:nvPr/>
        </p:nvSpPr>
        <p:spPr>
          <a:xfrm rot="16200000">
            <a:off x="-21167280" y="21132720"/>
            <a:ext cx="43626600" cy="1311120"/>
          </a:xfrm>
          <a:prstGeom prst="rect">
            <a:avLst/>
          </a:prstGeom>
          <a:solidFill>
            <a:srgbClr val="6c5098"/>
          </a:solidFill>
          <a:ln>
            <a:noFill/>
          </a:ln>
        </p:spPr>
        <p:style>
          <a:lnRef idx="0"/>
          <a:fillRef idx="0"/>
          <a:effectRef idx="0"/>
          <a:fontRef idx="minor"/>
        </p:style>
        <p:txBody>
          <a:bodyPr lIns="90000" rIns="90000" tIns="45000" bIns="45000" anchor="ctr"/>
          <a:p>
            <a:pPr algn="ctr">
              <a:lnSpc>
                <a:spcPct val="100000"/>
              </a:lnSpc>
              <a:spcAft>
                <a:spcPts val="1800"/>
              </a:spcAft>
            </a:pPr>
            <a:r>
              <a:rPr b="1" lang="fr-BE" sz="6600" spc="-1" strike="noStrike">
                <a:solidFill>
                  <a:srgbClr val="ffffff"/>
                </a:solidFill>
                <a:latin typeface="Arial"/>
                <a:ea typeface="ＭＳ Ｐゴシック"/>
              </a:rPr>
              <a:t>UNIVERSITÉ LIBRE DE BRUXELLES</a:t>
            </a:r>
            <a:r>
              <a:rPr b="0" lang="fr-BE" sz="6600" spc="-1" strike="noStrike">
                <a:solidFill>
                  <a:srgbClr val="ffffff"/>
                </a:solidFill>
                <a:latin typeface="Arial"/>
                <a:ea typeface="ＭＳ Ｐゴシック"/>
              </a:rPr>
              <a:t> - </a:t>
            </a:r>
            <a:r>
              <a:rPr b="1" lang="fr-BE" sz="6600" spc="-1" strike="noStrike">
                <a:solidFill>
                  <a:srgbClr val="ffffff"/>
                </a:solidFill>
                <a:latin typeface="Arial"/>
                <a:ea typeface="ＭＳ Ｐゴシック"/>
              </a:rPr>
              <a:t>FACULTÉ DES SCIENCES</a:t>
            </a:r>
            <a:endParaRPr b="0" lang="fr-BE" sz="6600" spc="-1" strike="noStrike">
              <a:latin typeface="Arial"/>
            </a:endParaRPr>
          </a:p>
        </p:txBody>
      </p:sp>
      <p:pic>
        <p:nvPicPr>
          <p:cNvPr id="42" name="Picture 11" descr=""/>
          <p:cNvPicPr/>
          <p:nvPr/>
        </p:nvPicPr>
        <p:blipFill>
          <a:blip r:embed="rId2"/>
          <a:stretch/>
        </p:blipFill>
        <p:spPr>
          <a:xfrm>
            <a:off x="30203640" y="40878000"/>
            <a:ext cx="2606400" cy="2606400"/>
          </a:xfrm>
          <a:prstGeom prst="rect">
            <a:avLst/>
          </a:prstGeom>
          <a:ln>
            <a:noFill/>
          </a:ln>
        </p:spPr>
      </p:pic>
      <p:pic>
        <p:nvPicPr>
          <p:cNvPr id="43" name="Picture 13" descr=""/>
          <p:cNvPicPr/>
          <p:nvPr/>
        </p:nvPicPr>
        <p:blipFill>
          <a:blip r:embed="rId3"/>
          <a:stretch/>
        </p:blipFill>
        <p:spPr>
          <a:xfrm>
            <a:off x="25725600" y="40611600"/>
            <a:ext cx="4260600" cy="2985840"/>
          </a:xfrm>
          <a:prstGeom prst="rect">
            <a:avLst/>
          </a:prstGeom>
          <a:ln>
            <a:noFill/>
          </a:ln>
        </p:spPr>
      </p:pic>
      <p:sp>
        <p:nvSpPr>
          <p:cNvPr id="44" name="CustomShape 4"/>
          <p:cNvSpPr/>
          <p:nvPr/>
        </p:nvSpPr>
        <p:spPr>
          <a:xfrm>
            <a:off x="1832040" y="42858000"/>
            <a:ext cx="21965760" cy="957240"/>
          </a:xfrm>
          <a:prstGeom prst="rect">
            <a:avLst/>
          </a:prstGeom>
          <a:noFill/>
          <a:ln>
            <a:noFill/>
          </a:ln>
        </p:spPr>
        <p:style>
          <a:lnRef idx="0"/>
          <a:fillRef idx="0"/>
          <a:effectRef idx="0"/>
          <a:fontRef idx="minor"/>
        </p:style>
        <p:txBody>
          <a:bodyPr lIns="90000" rIns="90000" tIns="45000" bIns="45000"/>
          <a:p>
            <a:pPr algn="ctr">
              <a:lnSpc>
                <a:spcPct val="100000"/>
              </a:lnSpc>
            </a:pPr>
            <a:r>
              <a:rPr b="0" lang="fr-BE" sz="1900" spc="-1" strike="noStrike">
                <a:solidFill>
                  <a:srgbClr val="000000"/>
                </a:solidFill>
                <a:latin typeface="Arial"/>
                <a:ea typeface="ＭＳ Ｐゴシック"/>
              </a:rPr>
              <a:t>© Toute reproduction, même partielle, doit indiquer clairement le nom de tous les auteurs, le nom du Département, </a:t>
            </a:r>
            <a:br/>
            <a:r>
              <a:rPr b="0" lang="fr-BE" sz="1900" spc="-1" strike="noStrike">
                <a:solidFill>
                  <a:srgbClr val="000000"/>
                </a:solidFill>
                <a:latin typeface="Arial"/>
                <a:ea typeface="ＭＳ Ｐゴシック"/>
              </a:rPr>
              <a:t>ainsi que la mention « Printemps des Sciences 2018 – Exposition des Sciences – Bruxelles »</a:t>
            </a:r>
            <a:endParaRPr b="0" lang="fr-BE" sz="1900" spc="-1" strike="noStrike">
              <a:latin typeface="Arial"/>
            </a:endParaRPr>
          </a:p>
          <a:p>
            <a:pPr algn="ctr">
              <a:lnSpc>
                <a:spcPct val="100000"/>
              </a:lnSpc>
            </a:pPr>
            <a:endParaRPr b="0" lang="fr-BE" sz="1900" spc="-1" strike="noStrike">
              <a:latin typeface="Arial"/>
            </a:endParaRPr>
          </a:p>
        </p:txBody>
      </p:sp>
      <p:pic>
        <p:nvPicPr>
          <p:cNvPr id="45" name="Image 47" descr=""/>
          <p:cNvPicPr/>
          <p:nvPr/>
        </p:nvPicPr>
        <p:blipFill>
          <a:blip r:embed="rId4"/>
          <a:stretch/>
        </p:blipFill>
        <p:spPr>
          <a:xfrm>
            <a:off x="27279720" y="909360"/>
            <a:ext cx="5028480" cy="5030280"/>
          </a:xfrm>
          <a:prstGeom prst="rect">
            <a:avLst/>
          </a:prstGeom>
          <a:ln>
            <a:noFill/>
          </a:ln>
        </p:spPr>
      </p:pic>
      <p:pic>
        <p:nvPicPr>
          <p:cNvPr id="46" name="Image 2" descr=""/>
          <p:cNvPicPr/>
          <p:nvPr/>
        </p:nvPicPr>
        <p:blipFill>
          <a:blip r:embed="rId5"/>
          <a:stretch/>
        </p:blipFill>
        <p:spPr>
          <a:xfrm>
            <a:off x="2202120" y="918360"/>
            <a:ext cx="4886280" cy="4886280"/>
          </a:xfrm>
          <a:prstGeom prst="rect">
            <a:avLst/>
          </a:prstGeom>
          <a:ln>
            <a:noFill/>
          </a:ln>
        </p:spPr>
      </p:pic>
      <p:pic>
        <p:nvPicPr>
          <p:cNvPr id="47" name="" descr=""/>
          <p:cNvPicPr/>
          <p:nvPr/>
        </p:nvPicPr>
        <p:blipFill>
          <a:blip r:embed="rId6"/>
          <a:stretch/>
        </p:blipFill>
        <p:spPr>
          <a:xfrm>
            <a:off x="24963120" y="13624560"/>
            <a:ext cx="5027760" cy="5027760"/>
          </a:xfrm>
          <a:prstGeom prst="rect">
            <a:avLst/>
          </a:prstGeom>
          <a:ln>
            <a:noFill/>
          </a:ln>
        </p:spPr>
      </p:pic>
      <p:pic>
        <p:nvPicPr>
          <p:cNvPr id="48" name="" descr=""/>
          <p:cNvPicPr/>
          <p:nvPr/>
        </p:nvPicPr>
        <p:blipFill>
          <a:blip r:embed="rId7"/>
          <a:stretch/>
        </p:blipFill>
        <p:spPr>
          <a:xfrm>
            <a:off x="3018600" y="13075920"/>
            <a:ext cx="11061720" cy="6365880"/>
          </a:xfrm>
          <a:prstGeom prst="rect">
            <a:avLst/>
          </a:prstGeom>
          <a:ln>
            <a:noFill/>
          </a:ln>
        </p:spPr>
      </p:pic>
      <p:sp>
        <p:nvSpPr>
          <p:cNvPr id="49" name="CustomShape 5"/>
          <p:cNvSpPr/>
          <p:nvPr/>
        </p:nvSpPr>
        <p:spPr>
          <a:xfrm>
            <a:off x="14630400" y="14813280"/>
            <a:ext cx="9691200" cy="1370160"/>
          </a:xfrm>
          <a:custGeom>
            <a:avLst/>
            <a:gdLst/>
            <a:ah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fillRef idx="0"/>
          <a:effectRef idx="0"/>
          <a:fontRef idx="minor"/>
        </p:style>
      </p:sp>
      <p:sp>
        <p:nvSpPr>
          <p:cNvPr id="50" name="CustomShape 6"/>
          <p:cNvSpPr/>
          <p:nvPr/>
        </p:nvSpPr>
        <p:spPr>
          <a:xfrm>
            <a:off x="6309360" y="34290000"/>
            <a:ext cx="22218480" cy="9414720"/>
          </a:xfrm>
          <a:prstGeom prst="rect">
            <a:avLst/>
          </a:prstGeom>
          <a:noFill/>
          <a:ln>
            <a:noFill/>
          </a:ln>
        </p:spPr>
        <p:style>
          <a:lnRef idx="0"/>
          <a:fillRef idx="0"/>
          <a:effectRef idx="0"/>
          <a:fontRef idx="minor"/>
        </p:style>
      </p:sp>
      <p:sp>
        <p:nvSpPr>
          <p:cNvPr id="51" name="CustomShape 7"/>
          <p:cNvSpPr/>
          <p:nvPr/>
        </p:nvSpPr>
        <p:spPr>
          <a:xfrm>
            <a:off x="18196560" y="21243240"/>
            <a:ext cx="14171760" cy="11673720"/>
          </a:xfrm>
          <a:prstGeom prst="rect">
            <a:avLst/>
          </a:prstGeom>
          <a:noFill/>
          <a:ln>
            <a:noFill/>
          </a:ln>
        </p:spPr>
        <p:style>
          <a:lnRef idx="0"/>
          <a:fillRef idx="0"/>
          <a:effectRef idx="0"/>
          <a:fontRef idx="minor"/>
        </p:style>
        <p:txBody>
          <a:bodyPr lIns="90000" rIns="90000" tIns="45000" bIns="45000"/>
          <a:p>
            <a:pPr>
              <a:lnSpc>
                <a:spcPct val="100000"/>
              </a:lnSpc>
            </a:pPr>
            <a:r>
              <a:rPr b="1" lang="fr-BE" sz="5000" spc="-1" strike="noStrike">
                <a:solidFill>
                  <a:srgbClr val="6c5098"/>
                </a:solidFill>
                <a:latin typeface="Arial"/>
                <a:ea typeface="ＭＳ Ｐゴシック"/>
              </a:rPr>
              <a:t>Aucun modèle n’est parfait … Sauf 1</a:t>
            </a:r>
            <a:endParaRPr b="0" lang="fr-BE" sz="5000" spc="-1" strike="noStrike">
              <a:latin typeface="Arial"/>
            </a:endParaRPr>
          </a:p>
          <a:p>
            <a:pPr>
              <a:lnSpc>
                <a:spcPct val="100000"/>
              </a:lnSpc>
            </a:pPr>
            <a:endParaRPr b="0" lang="fr-BE" sz="5000" spc="-1" strike="noStrike">
              <a:latin typeface="Arial"/>
            </a:endParaRPr>
          </a:p>
          <a:p>
            <a:pPr>
              <a:lnSpc>
                <a:spcPct val="100000"/>
              </a:lnSpc>
            </a:pPr>
            <a:r>
              <a:rPr b="0" lang="fr-BE" sz="4400" spc="-1" strike="noStrike">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b="0" lang="fr-BE" sz="4400" spc="-1" strike="noStrike">
              <a:latin typeface="Arial"/>
            </a:endParaRPr>
          </a:p>
        </p:txBody>
      </p:sp>
      <p:sp>
        <p:nvSpPr>
          <p:cNvPr id="52" name="CustomShape 8"/>
          <p:cNvSpPr/>
          <p:nvPr/>
        </p:nvSpPr>
        <p:spPr>
          <a:xfrm>
            <a:off x="2506320" y="27980640"/>
            <a:ext cx="14701680" cy="11259360"/>
          </a:xfrm>
          <a:prstGeom prst="rect">
            <a:avLst/>
          </a:prstGeom>
          <a:noFill/>
          <a:ln>
            <a:noFill/>
          </a:ln>
        </p:spPr>
        <p:style>
          <a:lnRef idx="0"/>
          <a:fillRef idx="0"/>
          <a:effectRef idx="0"/>
          <a:fontRef idx="minor"/>
        </p:style>
        <p:txBody>
          <a:bodyPr lIns="90000" rIns="90000" tIns="45000" bIns="45000"/>
          <a:p>
            <a:pPr>
              <a:lnSpc>
                <a:spcPct val="100000"/>
              </a:lnSpc>
            </a:pPr>
            <a:r>
              <a:rPr b="1" lang="fr-BE" sz="5000" spc="-1" strike="noStrike">
                <a:solidFill>
                  <a:srgbClr val="6c5098"/>
                </a:solidFill>
                <a:latin typeface="Arial"/>
                <a:ea typeface="ＭＳ Ｐゴシック"/>
              </a:rPr>
              <a:t>La simulation d’épidémie</a:t>
            </a:r>
            <a:endParaRPr b="0" lang="fr-BE" sz="5000" spc="-1" strike="noStrike">
              <a:latin typeface="Arial"/>
            </a:endParaRPr>
          </a:p>
          <a:p>
            <a:pPr>
              <a:lnSpc>
                <a:spcPct val="100000"/>
              </a:lnSpc>
            </a:pPr>
            <a:endParaRPr b="0" lang="fr-BE" sz="5000" spc="-1" strike="noStrike">
              <a:latin typeface="Arial"/>
            </a:endParaRPr>
          </a:p>
          <a:p>
            <a:pPr>
              <a:lnSpc>
                <a:spcPct val="100000"/>
              </a:lnSpc>
            </a:pPr>
            <a:r>
              <a:rPr b="0" lang="fr-BE" sz="4400" spc="-1" strike="noStrike">
                <a:solidFill>
                  <a:srgbClr val="000000"/>
                </a:solidFill>
                <a:latin typeface="Arial"/>
                <a:ea typeface="ＭＳ Ｐゴシック"/>
              </a:rPr>
              <a:t>Pouvoir simuler de manière précise des épidémies permet de tester des décisions pour voir leur influence avant de les appliquer au cas concret. Par exemple pour voir trouver la couverture vaccinale optimale, ou bien l’efficacité d’une quarantaine. Nous pouvons distinguer 2 types de modèles : les modèles compartimentaux et les modèles spatiaux.</a:t>
            </a:r>
            <a:endParaRPr b="0" lang="fr-BE" sz="4400" spc="-1" strike="noStrike">
              <a:latin typeface="Arial"/>
            </a:endParaRPr>
          </a:p>
          <a:p>
            <a:pPr>
              <a:lnSpc>
                <a:spcPct val="100000"/>
              </a:lnSpc>
            </a:pPr>
            <a:endParaRPr b="0" lang="fr-BE" sz="4400" spc="-1" strike="noStrike">
              <a:latin typeface="Arial"/>
            </a:endParaRPr>
          </a:p>
          <a:p>
            <a:pPr>
              <a:lnSpc>
                <a:spcPct val="100000"/>
              </a:lnSpc>
            </a:pPr>
            <a:r>
              <a:rPr b="0" lang="fr-BE" sz="4400" spc="-1" strike="noStrike">
                <a:solidFill>
                  <a:srgbClr val="000000"/>
                </a:solidFill>
                <a:latin typeface="Arial"/>
                <a:ea typeface="ＭＳ Ｐゴシック"/>
              </a:rPr>
              <a:t>Les modèles compartimentaux représentent les différents états d’une personne. Ils ont pour cible le nombre de personne atteintes par le virus. </a:t>
            </a:r>
            <a:endParaRPr b="0" lang="fr-BE" sz="4400" spc="-1" strike="noStrike">
              <a:latin typeface="Arial"/>
            </a:endParaRPr>
          </a:p>
          <a:p>
            <a:pPr>
              <a:lnSpc>
                <a:spcPct val="100000"/>
              </a:lnSpc>
            </a:pPr>
            <a:endParaRPr b="0" lang="fr-BE" sz="4400" spc="-1" strike="noStrike">
              <a:latin typeface="Arial"/>
            </a:endParaRPr>
          </a:p>
          <a:p>
            <a:pPr>
              <a:lnSpc>
                <a:spcPct val="100000"/>
              </a:lnSpc>
            </a:pPr>
            <a:r>
              <a:rPr b="0" lang="fr-BE" sz="4400" spc="-1" strike="noStrike">
                <a:solidFill>
                  <a:srgbClr val="000000"/>
                </a:solidFill>
                <a:latin typeface="Arial"/>
                <a:ea typeface="ＭＳ Ｐゴシック"/>
              </a:rPr>
              <a:t>Les modèles spatiaux sont plus visuels, et représentent la propagation dans l’espace du virus</a:t>
            </a:r>
            <a:endParaRPr b="0" lang="fr-BE" sz="4400" spc="-1" strike="noStrike">
              <a:latin typeface="Arial"/>
            </a:endParaRPr>
          </a:p>
        </p:txBody>
      </p:sp>
      <p:sp>
        <p:nvSpPr>
          <p:cNvPr id="53" name="TextShape 9"/>
          <p:cNvSpPr txBox="1"/>
          <p:nvPr/>
        </p:nvSpPr>
        <p:spPr>
          <a:xfrm>
            <a:off x="20012760" y="28000440"/>
            <a:ext cx="7779240" cy="799560"/>
          </a:xfrm>
          <a:prstGeom prst="rect">
            <a:avLst/>
          </a:prstGeom>
          <a:noFill/>
          <a:ln>
            <a:noFill/>
          </a:ln>
        </p:spPr>
        <p:txBody>
          <a:bodyPr lIns="90000" rIns="90000" tIns="45000" bIns="45000"/>
          <a:p>
            <a:r>
              <a:rPr b="1" lang="fr-BE" sz="5000" spc="-1" strike="noStrike">
                <a:solidFill>
                  <a:srgbClr val="6c5098"/>
                </a:solidFill>
                <a:latin typeface="Arial"/>
                <a:ea typeface="ＭＳ Ｐゴシック"/>
              </a:rPr>
              <a:t>Exemple de simulation </a:t>
            </a:r>
            <a:endParaRPr b="0" lang="fr-BE" sz="5000" spc="-1" strike="noStrike">
              <a:latin typeface="Arial"/>
            </a:endParaRPr>
          </a:p>
        </p:txBody>
      </p:sp>
      <p:pic>
        <p:nvPicPr>
          <p:cNvPr id="54" name="" descr=""/>
          <p:cNvPicPr/>
          <p:nvPr/>
        </p:nvPicPr>
        <p:blipFill>
          <a:blip r:embed="rId8"/>
          <a:stretch/>
        </p:blipFill>
        <p:spPr>
          <a:xfrm>
            <a:off x="18165240" y="29251080"/>
            <a:ext cx="14720040" cy="68209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1008</TotalTime>
  <Application>LibreOffice/6.0.7.3$Linux_X86_64 LibreOffice_project/00m0$Build-3</Application>
  <Words>67</Words>
  <Paragraphs>21</Paragraphs>
  <Company>Elvira/Puttevils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2005-02-24T09:50:45Z</dcterms:created>
  <dc:creator>Elvira/Puttevils</dc:creator>
  <dc:description/>
  <dc:language>en-US</dc:language>
  <cp:lastModifiedBy/>
  <cp:lastPrinted>2013-02-08T09:18:21Z</cp:lastPrinted>
  <dcterms:modified xsi:type="dcterms:W3CDTF">2020-02-28T13:29:46Z</dcterms:modified>
  <cp:revision>97</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